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27" r:id="rId6"/>
    <p:sldId id="321" r:id="rId7"/>
    <p:sldId id="328" r:id="rId8"/>
    <p:sldId id="326" r:id="rId9"/>
    <p:sldId id="309" r:id="rId10"/>
    <p:sldId id="320" r:id="rId11"/>
  </p:sldIdLst>
  <p:sldSz cx="9144000" cy="6858000" type="screen4x3"/>
  <p:notesSz cx="6797675" cy="9926638"/>
  <p:embeddedFontLst>
    <p:embeddedFont>
      <p:font typeface="나눔스퀘어라운드 ExtraBold" panose="020B0600000101010101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Bold" panose="020B0600000101010101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6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마름모를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96~97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70~71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9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98~99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72~73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마름모를 이해하고 찾을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1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2991358"/>
            <a:ext cx="774153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마름모의 성질을 찾아 설명할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6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2164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11470" y="47840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사각형에 대한 분류 활동을 통하여 마름모를 알고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성질을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2804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11470" y="2116098"/>
            <a:ext cx="8082601" cy="799886"/>
            <a:chOff x="-664427" y="4545341"/>
            <a:chExt cx="8161342" cy="79988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11469" y="3082692"/>
            <a:ext cx="8082601" cy="799886"/>
            <a:chOff x="-664427" y="4545341"/>
            <a:chExt cx="8161342" cy="799886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821613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타일은 어떤 사각형인지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9926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9920" y="2134199"/>
            <a:ext cx="6558700" cy="3445814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1137406" y="2216033"/>
            <a:ext cx="2462529" cy="1188515"/>
          </a:xfrm>
          <a:prstGeom prst="wedgeRoundRectCallout">
            <a:avLst>
              <a:gd name="adj1" fmla="val -31377"/>
              <a:gd name="adj2" fmla="val 7581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똑같은 사각형 모양의 타일을 붙여서 만들었네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3912449" y="2550959"/>
            <a:ext cx="1760187" cy="870765"/>
          </a:xfrm>
          <a:prstGeom prst="wedgeRoundRectCallout">
            <a:avLst>
              <a:gd name="adj1" fmla="val 32471"/>
              <a:gd name="adj2" fmla="val 850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타일은 어떤 사각형일까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628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36756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살펴봅시다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4842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변의 길이가 모두 같은 사각형을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찾아 기호를 써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3111" y="481355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67859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415530" y="5678590"/>
            <a:ext cx="7289641" cy="582119"/>
            <a:chOff x="1415530" y="4352760"/>
            <a:chExt cx="7289641" cy="58211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78" y="2078239"/>
            <a:ext cx="5235982" cy="2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02556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변의 길이가 모두 같은 사각형의 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3111" y="319069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397335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같은변사각형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448483" y="4005506"/>
            <a:ext cx="7289641" cy="582119"/>
            <a:chOff x="1415530" y="4352760"/>
            <a:chExt cx="7289641" cy="58211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3154706" y="1418176"/>
            <a:ext cx="2834588" cy="143520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" y="4817366"/>
            <a:ext cx="8194423" cy="6007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172637"/>
            <a:ext cx="8148443" cy="29214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57816" y="5303651"/>
            <a:ext cx="5552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변의 길이가 모두 같은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ko-KR" altLang="en-US" sz="2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663" y="1532458"/>
            <a:ext cx="2618675" cy="1206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569" y="5298262"/>
            <a:ext cx="1357973" cy="10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3" y="3650471"/>
            <a:ext cx="7761379" cy="191709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15826"/>
            <a:ext cx="600719" cy="636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47110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마름모의 성질을 예상하고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08323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성질을 예상해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3111" y="324836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831846" y="3767691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같습니다</a:t>
            </a:r>
            <a:endParaRPr lang="ko-KR" altLang="en-US" sz="3000" dirty="0"/>
          </a:p>
        </p:txBody>
      </p:sp>
      <p:grpSp>
        <p:nvGrpSpPr>
          <p:cNvPr id="39" name="그룹 38"/>
          <p:cNvGrpSpPr/>
          <p:nvPr/>
        </p:nvGrpSpPr>
        <p:grpSpPr>
          <a:xfrm>
            <a:off x="3736284" y="3798613"/>
            <a:ext cx="1750116" cy="488179"/>
            <a:chOff x="-372624" y="2591939"/>
            <a:chExt cx="1750116" cy="488179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372624" y="2591939"/>
              <a:ext cx="1750116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072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808986" y="4325026"/>
            <a:ext cx="8867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180</a:t>
            </a:r>
            <a:endParaRPr lang="ko-KR" altLang="en-US" sz="3000" dirty="0"/>
          </a:p>
        </p:txBody>
      </p:sp>
      <p:sp>
        <p:nvSpPr>
          <p:cNvPr id="47" name="직사각형 46"/>
          <p:cNvSpPr/>
          <p:nvPr/>
        </p:nvSpPr>
        <p:spPr>
          <a:xfrm>
            <a:off x="4615468" y="4855857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수직으로</a:t>
            </a:r>
            <a:endParaRPr lang="ko-KR" altLang="en-US" sz="3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4564369" y="4888927"/>
            <a:ext cx="1744991" cy="488179"/>
            <a:chOff x="-372624" y="2591939"/>
            <a:chExt cx="1744991" cy="488179"/>
          </a:xfrm>
        </p:grpSpPr>
        <p:sp>
          <p:nvSpPr>
            <p:cNvPr id="56" name="모서리가 둥근 직사각형 5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372624" y="2591939"/>
              <a:ext cx="1744991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9509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/>
          <p:cNvGrpSpPr/>
          <p:nvPr/>
        </p:nvGrpSpPr>
        <p:grpSpPr>
          <a:xfrm>
            <a:off x="3939540" y="4352611"/>
            <a:ext cx="668308" cy="488179"/>
            <a:chOff x="-151469" y="2591939"/>
            <a:chExt cx="668308" cy="488179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151469" y="2591939"/>
              <a:ext cx="668308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323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57522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예상이 맞는지 자와 각도기로 확인해 보고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성질을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3111" y="591742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64" y="2052922"/>
            <a:ext cx="3482340" cy="10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620108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마름모를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완성해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508498"/>
            <a:ext cx="579194" cy="6118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4" y="2906339"/>
            <a:ext cx="6345502" cy="2138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312" y="2914577"/>
            <a:ext cx="6349813" cy="21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변의 길이가 모두 같은 사각형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6" y="2960914"/>
            <a:ext cx="3032149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74" y="3119764"/>
            <a:ext cx="6770695" cy="191836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8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70~71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30102" y="1390960"/>
            <a:ext cx="7261963" cy="1094826"/>
            <a:chOff x="1330102" y="1390960"/>
            <a:chExt cx="7261963" cy="1094826"/>
          </a:xfrm>
        </p:grpSpPr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1F871BB5-AA23-4801-9197-D919BD223992}"/>
                </a:ext>
              </a:extLst>
            </p:cNvPr>
            <p:cNvSpPr txBox="1"/>
            <p:nvPr/>
          </p:nvSpPr>
          <p:spPr>
            <a:xfrm>
              <a:off x="1330102" y="1390960"/>
              <a:ext cx="7261963" cy="1094826"/>
            </a:xfrm>
            <a:prstGeom prst="rect">
              <a:avLst/>
            </a:prstGeom>
            <a:noFill/>
          </p:spPr>
          <p:txBody>
            <a:bodyPr wrap="square" lIns="108878" tIns="54439" rIns="108878" bIns="54439" rtlCol="0">
              <a:spAutoFit/>
            </a:bodyPr>
            <a:lstStyle/>
            <a:p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마름모를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보고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안에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알맞은 수를 </a:t>
              </a:r>
              <a:endPara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써넣으세요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4760" y="1482306"/>
              <a:ext cx="396621" cy="397263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3494800" y="3303276"/>
            <a:ext cx="4482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000" dirty="0"/>
          </a:p>
        </p:txBody>
      </p:sp>
      <p:sp>
        <p:nvSpPr>
          <p:cNvPr id="55" name="직사각형 54"/>
          <p:cNvSpPr/>
          <p:nvPr/>
        </p:nvSpPr>
        <p:spPr>
          <a:xfrm>
            <a:off x="2456494" y="3622336"/>
            <a:ext cx="6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130</a:t>
            </a:r>
            <a:endParaRPr lang="ko-KR" altLang="en-US" sz="2000" dirty="0"/>
          </a:p>
        </p:txBody>
      </p:sp>
      <p:sp>
        <p:nvSpPr>
          <p:cNvPr id="56" name="직사각형 55"/>
          <p:cNvSpPr/>
          <p:nvPr/>
        </p:nvSpPr>
        <p:spPr>
          <a:xfrm>
            <a:off x="5140360" y="3308039"/>
            <a:ext cx="499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</a:t>
            </a:r>
            <a:endParaRPr lang="ko-KR" altLang="en-US" sz="2000" dirty="0"/>
          </a:p>
        </p:txBody>
      </p:sp>
      <p:sp>
        <p:nvSpPr>
          <p:cNvPr id="57" name="직사각형 56"/>
          <p:cNvSpPr/>
          <p:nvPr/>
        </p:nvSpPr>
        <p:spPr>
          <a:xfrm>
            <a:off x="7225316" y="4398592"/>
            <a:ext cx="311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000" dirty="0"/>
          </a:p>
        </p:txBody>
      </p:sp>
      <p:grpSp>
        <p:nvGrpSpPr>
          <p:cNvPr id="58" name="그룹 57"/>
          <p:cNvGrpSpPr/>
          <p:nvPr/>
        </p:nvGrpSpPr>
        <p:grpSpPr>
          <a:xfrm>
            <a:off x="3451142" y="3317017"/>
            <a:ext cx="394566" cy="358170"/>
            <a:chOff x="-123336" y="2585365"/>
            <a:chExt cx="394566" cy="35817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123336" y="2585365"/>
              <a:ext cx="394566" cy="35817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86415" y="260252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2456494" y="3636158"/>
            <a:ext cx="696544" cy="361980"/>
            <a:chOff x="-105216" y="2594097"/>
            <a:chExt cx="696544" cy="361980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105216" y="2594097"/>
              <a:ext cx="696544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694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5118533" y="3313207"/>
            <a:ext cx="543348" cy="361980"/>
            <a:chOff x="-105216" y="2594097"/>
            <a:chExt cx="543348" cy="361980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105216" y="2594097"/>
              <a:ext cx="543348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7209410" y="4399546"/>
            <a:ext cx="361347" cy="361980"/>
            <a:chOff x="-25866" y="2594097"/>
            <a:chExt cx="361347" cy="361980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25866" y="2594097"/>
              <a:ext cx="361347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555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직사각형 69"/>
          <p:cNvSpPr/>
          <p:nvPr/>
        </p:nvSpPr>
        <p:spPr>
          <a:xfrm>
            <a:off x="5101443" y="4489078"/>
            <a:ext cx="285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000" dirty="0"/>
          </a:p>
        </p:txBody>
      </p:sp>
      <p:grpSp>
        <p:nvGrpSpPr>
          <p:cNvPr id="71" name="그룹 70"/>
          <p:cNvGrpSpPr/>
          <p:nvPr/>
        </p:nvGrpSpPr>
        <p:grpSpPr>
          <a:xfrm>
            <a:off x="5071351" y="4499928"/>
            <a:ext cx="370671" cy="361980"/>
            <a:chOff x="-30528" y="2594097"/>
            <a:chExt cx="370671" cy="361980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-30528" y="2594097"/>
              <a:ext cx="370671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555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1802</TotalTime>
  <Words>279</Words>
  <Application>Microsoft Office PowerPoint</Application>
  <PresentationFormat>화면 슬라이드 쇼(4:3)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Wingdings</vt:lpstr>
      <vt:lpstr>나눔스퀘어라운드 ExtraBold</vt:lpstr>
      <vt:lpstr>Arial</vt:lpstr>
      <vt:lpstr>맑은 고딕</vt:lpstr>
      <vt:lpstr>나눔스퀘어라운드 Bold</vt:lpstr>
      <vt:lpstr>Office 테마</vt:lpstr>
      <vt:lpstr>마름모를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2020-11-18T06:34:50Z</dcterms:modified>
</cp:coreProperties>
</file>